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0B"/>
    <a:srgbClr val="6AC5DC"/>
    <a:srgbClr val="BCA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E6EA8-131A-4E25-AABF-82935FD928A5}" v="14" dt="2020-08-28T13:39:51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8" autoAdjust="0"/>
    <p:restoredTop sz="94677"/>
  </p:normalViewPr>
  <p:slideViewPr>
    <p:cSldViewPr snapToGrid="0">
      <p:cViewPr varScale="1">
        <p:scale>
          <a:sx n="163" d="100"/>
          <a:sy n="163" d="100"/>
        </p:scale>
        <p:origin x="144" y="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Kargopoltseva" userId="119943d7-e398-45d4-9230-788f3a01387b" providerId="ADAL" clId="{70DE6EA8-131A-4E25-AABF-82935FD928A5}"/>
    <pc:docChg chg="custSel addSld delSld modSld">
      <pc:chgData name="Daria Kargopoltseva" userId="119943d7-e398-45d4-9230-788f3a01387b" providerId="ADAL" clId="{70DE6EA8-131A-4E25-AABF-82935FD928A5}" dt="2020-08-28T13:44:09.554" v="40" actId="2696"/>
      <pc:docMkLst>
        <pc:docMk/>
      </pc:docMkLst>
      <pc:sldChg chg="delSp modSp">
        <pc:chgData name="Daria Kargopoltseva" userId="119943d7-e398-45d4-9230-788f3a01387b" providerId="ADAL" clId="{70DE6EA8-131A-4E25-AABF-82935FD928A5}" dt="2020-08-28T13:41:10.238" v="39" actId="1076"/>
        <pc:sldMkLst>
          <pc:docMk/>
          <pc:sldMk cId="316999111" sldId="257"/>
        </pc:sldMkLst>
        <pc:spChg chg="mod">
          <ac:chgData name="Daria Kargopoltseva" userId="119943d7-e398-45d4-9230-788f3a01387b" providerId="ADAL" clId="{70DE6EA8-131A-4E25-AABF-82935FD928A5}" dt="2020-08-28T13:25:17.986" v="15"/>
          <ac:spMkLst>
            <pc:docMk/>
            <pc:sldMk cId="316999111" sldId="257"/>
            <ac:spMk id="5" creationId="{00000000-0000-0000-0000-000000000000}"/>
          </ac:spMkLst>
        </pc:spChg>
        <pc:spChg chg="mod">
          <ac:chgData name="Daria Kargopoltseva" userId="119943d7-e398-45d4-9230-788f3a01387b" providerId="ADAL" clId="{70DE6EA8-131A-4E25-AABF-82935FD928A5}" dt="2020-08-28T13:41:10.238" v="39" actId="1076"/>
          <ac:spMkLst>
            <pc:docMk/>
            <pc:sldMk cId="316999111" sldId="257"/>
            <ac:spMk id="6" creationId="{00000000-0000-0000-0000-000000000000}"/>
          </ac:spMkLst>
        </pc:spChg>
        <pc:spChg chg="del">
          <ac:chgData name="Daria Kargopoltseva" userId="119943d7-e398-45d4-9230-788f3a01387b" providerId="ADAL" clId="{70DE6EA8-131A-4E25-AABF-82935FD928A5}" dt="2020-08-28T13:41:04.529" v="37" actId="478"/>
          <ac:spMkLst>
            <pc:docMk/>
            <pc:sldMk cId="316999111" sldId="257"/>
            <ac:spMk id="7" creationId="{00000000-0000-0000-0000-000000000000}"/>
          </ac:spMkLst>
        </pc:spChg>
      </pc:sldChg>
      <pc:sldChg chg="del">
        <pc:chgData name="Daria Kargopoltseva" userId="119943d7-e398-45d4-9230-788f3a01387b" providerId="ADAL" clId="{70DE6EA8-131A-4E25-AABF-82935FD928A5}" dt="2020-08-28T13:21:44.481" v="1" actId="2696"/>
        <pc:sldMkLst>
          <pc:docMk/>
          <pc:sldMk cId="3796438765" sldId="258"/>
        </pc:sldMkLst>
      </pc:sldChg>
      <pc:sldChg chg="del">
        <pc:chgData name="Daria Kargopoltseva" userId="119943d7-e398-45d4-9230-788f3a01387b" providerId="ADAL" clId="{70DE6EA8-131A-4E25-AABF-82935FD928A5}" dt="2020-08-28T13:21:44.491" v="2" actId="2696"/>
        <pc:sldMkLst>
          <pc:docMk/>
          <pc:sldMk cId="883089546" sldId="259"/>
        </pc:sldMkLst>
      </pc:sldChg>
      <pc:sldChg chg="del">
        <pc:chgData name="Daria Kargopoltseva" userId="119943d7-e398-45d4-9230-788f3a01387b" providerId="ADAL" clId="{70DE6EA8-131A-4E25-AABF-82935FD928A5}" dt="2020-08-28T13:21:44.498" v="3" actId="2696"/>
        <pc:sldMkLst>
          <pc:docMk/>
          <pc:sldMk cId="4022043828" sldId="260"/>
        </pc:sldMkLst>
      </pc:sldChg>
      <pc:sldChg chg="del">
        <pc:chgData name="Daria Kargopoltseva" userId="119943d7-e398-45d4-9230-788f3a01387b" providerId="ADAL" clId="{70DE6EA8-131A-4E25-AABF-82935FD928A5}" dt="2020-08-28T13:21:44.515" v="4" actId="2696"/>
        <pc:sldMkLst>
          <pc:docMk/>
          <pc:sldMk cId="4113741752" sldId="261"/>
        </pc:sldMkLst>
      </pc:sldChg>
      <pc:sldChg chg="del">
        <pc:chgData name="Daria Kargopoltseva" userId="119943d7-e398-45d4-9230-788f3a01387b" providerId="ADAL" clId="{70DE6EA8-131A-4E25-AABF-82935FD928A5}" dt="2020-08-28T13:21:44.524" v="5" actId="2696"/>
        <pc:sldMkLst>
          <pc:docMk/>
          <pc:sldMk cId="2161824026" sldId="262"/>
        </pc:sldMkLst>
      </pc:sldChg>
      <pc:sldChg chg="del">
        <pc:chgData name="Daria Kargopoltseva" userId="119943d7-e398-45d4-9230-788f3a01387b" providerId="ADAL" clId="{70DE6EA8-131A-4E25-AABF-82935FD928A5}" dt="2020-08-28T13:21:44.534" v="6" actId="2696"/>
        <pc:sldMkLst>
          <pc:docMk/>
          <pc:sldMk cId="0" sldId="263"/>
        </pc:sldMkLst>
      </pc:sldChg>
      <pc:sldChg chg="del">
        <pc:chgData name="Daria Kargopoltseva" userId="119943d7-e398-45d4-9230-788f3a01387b" providerId="ADAL" clId="{70DE6EA8-131A-4E25-AABF-82935FD928A5}" dt="2020-08-28T13:21:44.465" v="0" actId="2696"/>
        <pc:sldMkLst>
          <pc:docMk/>
          <pc:sldMk cId="2367175731" sldId="264"/>
        </pc:sldMkLst>
      </pc:sldChg>
      <pc:sldChg chg="addSp delSp modSp">
        <pc:chgData name="Daria Kargopoltseva" userId="119943d7-e398-45d4-9230-788f3a01387b" providerId="ADAL" clId="{70DE6EA8-131A-4E25-AABF-82935FD928A5}" dt="2020-08-28T13:23:53.072" v="14" actId="478"/>
        <pc:sldMkLst>
          <pc:docMk/>
          <pc:sldMk cId="3097785882" sldId="267"/>
        </pc:sldMkLst>
        <pc:spChg chg="mod">
          <ac:chgData name="Daria Kargopoltseva" userId="119943d7-e398-45d4-9230-788f3a01387b" providerId="ADAL" clId="{70DE6EA8-131A-4E25-AABF-82935FD928A5}" dt="2020-08-28T13:23:08.932" v="12"/>
          <ac:spMkLst>
            <pc:docMk/>
            <pc:sldMk cId="3097785882" sldId="267"/>
            <ac:spMk id="2" creationId="{3FD6251E-5691-6646-86A2-7C34271973CF}"/>
          </ac:spMkLst>
        </pc:spChg>
        <pc:spChg chg="del mod">
          <ac:chgData name="Daria Kargopoltseva" userId="119943d7-e398-45d4-9230-788f3a01387b" providerId="ADAL" clId="{70DE6EA8-131A-4E25-AABF-82935FD928A5}" dt="2020-08-28T13:23:51.827" v="13" actId="478"/>
          <ac:spMkLst>
            <pc:docMk/>
            <pc:sldMk cId="3097785882" sldId="267"/>
            <ac:spMk id="3" creationId="{FCCB4272-D502-974F-AA7B-0D4374469201}"/>
          </ac:spMkLst>
        </pc:spChg>
        <pc:spChg chg="add del mod">
          <ac:chgData name="Daria Kargopoltseva" userId="119943d7-e398-45d4-9230-788f3a01387b" providerId="ADAL" clId="{70DE6EA8-131A-4E25-AABF-82935FD928A5}" dt="2020-08-28T13:23:53.072" v="14" actId="478"/>
          <ac:spMkLst>
            <pc:docMk/>
            <pc:sldMk cId="3097785882" sldId="267"/>
            <ac:spMk id="5" creationId="{2BE62F9C-A65F-4252-A337-7DEBE60A112A}"/>
          </ac:spMkLst>
        </pc:spChg>
      </pc:sldChg>
      <pc:sldChg chg="modSp add del">
        <pc:chgData name="Daria Kargopoltseva" userId="119943d7-e398-45d4-9230-788f3a01387b" providerId="ADAL" clId="{70DE6EA8-131A-4E25-AABF-82935FD928A5}" dt="2020-08-28T13:44:09.554" v="40" actId="2696"/>
        <pc:sldMkLst>
          <pc:docMk/>
          <pc:sldMk cId="877419228" sldId="268"/>
        </pc:sldMkLst>
        <pc:spChg chg="mod">
          <ac:chgData name="Daria Kargopoltseva" userId="119943d7-e398-45d4-9230-788f3a01387b" providerId="ADAL" clId="{70DE6EA8-131A-4E25-AABF-82935FD928A5}" dt="2020-08-28T13:38:54.606" v="19" actId="20577"/>
          <ac:spMkLst>
            <pc:docMk/>
            <pc:sldMk cId="877419228" sldId="268"/>
            <ac:spMk id="2" creationId="{300D95D6-0B4E-4408-829E-53CC959EC0D7}"/>
          </ac:spMkLst>
        </pc:spChg>
        <pc:spChg chg="mod">
          <ac:chgData name="Daria Kargopoltseva" userId="119943d7-e398-45d4-9230-788f3a01387b" providerId="ADAL" clId="{70DE6EA8-131A-4E25-AABF-82935FD928A5}" dt="2020-08-28T13:40:23.650" v="36" actId="2710"/>
          <ac:spMkLst>
            <pc:docMk/>
            <pc:sldMk cId="877419228" sldId="268"/>
            <ac:spMk id="3" creationId="{4A7B2E84-9DA0-4F59-9557-34358351B9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4024B0-D97C-9442-B95A-4FB5504B4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000" y="648000"/>
            <a:ext cx="4932000" cy="648000"/>
          </a:xfrm>
        </p:spPr>
        <p:txBody>
          <a:bodyPr anchor="b" anchorCtr="0"/>
          <a:lstStyle>
            <a:lvl1pPr algn="l">
              <a:lnSpc>
                <a:spcPts val="2400"/>
              </a:lnSpc>
              <a:defRPr sz="2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7810ADB-FD16-B349-8C1C-55A3E2BF5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000" y="1433048"/>
            <a:ext cx="4932000" cy="632686"/>
          </a:xfrm>
        </p:spPr>
        <p:txBody>
          <a:bodyPr/>
          <a:lstStyle>
            <a:lvl1pPr marL="0" indent="0" algn="l">
              <a:lnSpc>
                <a:spcPts val="2000"/>
              </a:lnSpc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CFA285-8635-6B4F-8688-1B9F6C2D3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68000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0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044000"/>
            <a:ext cx="8640000" cy="306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5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368000"/>
            <a:ext cx="8640000" cy="273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20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708" y="1499839"/>
            <a:ext cx="6960257" cy="1706137"/>
          </a:xfrm>
        </p:spPr>
        <p:txBody>
          <a:bodyPr anchor="t" anchorCtr="0"/>
          <a:lstStyle>
            <a:lvl1pPr>
              <a:lnSpc>
                <a:spcPts val="42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5708" y="3205976"/>
            <a:ext cx="6960293" cy="761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28/08/2020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6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368000"/>
            <a:ext cx="4176000" cy="273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00" y="1368000"/>
            <a:ext cx="4176000" cy="2736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144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28/08/2020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63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28/08/2020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2000" y="215999"/>
            <a:ext cx="7560000" cy="59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52000" y="1368000"/>
            <a:ext cx="8640000" cy="2736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45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" y="1368000"/>
            <a:ext cx="2880000" cy="273600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6AAA-D699-4C1D-A0EC-EC659E9F1150}" type="datetimeFigureOut">
              <a:rPr lang="en-GB" smtClean="0"/>
              <a:pPr/>
              <a:t>28/08/2020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4250-613F-4554-B44F-03A9E6B9A4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2000" y="215999"/>
            <a:ext cx="7560000" cy="59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312000" y="1368000"/>
            <a:ext cx="5580000" cy="2736000"/>
          </a:xfrm>
        </p:spPr>
        <p:txBody>
          <a:bodyPr tIns="18000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252000" y="1044000"/>
            <a:ext cx="8640000" cy="243000"/>
          </a:xfrm>
        </p:spPr>
        <p:txBody>
          <a:bodyPr anchor="t" anchorCtr="0"/>
          <a:lstStyle>
            <a:lvl1pPr marL="0" indent="0">
              <a:lnSpc>
                <a:spcPts val="2000"/>
              </a:lnSpc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35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52000" y="914961"/>
            <a:ext cx="8640000" cy="5576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AD12EE-C6E7-D24D-9829-69859DFC0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145278"/>
            <a:ext cx="1308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5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215999"/>
            <a:ext cx="7560000" cy="59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368000"/>
            <a:ext cx="8640000" cy="27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edit Master text styles
Second level
Third level
Fourth level
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000" y="4216030"/>
            <a:ext cx="1451590" cy="111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FE406AAA-D699-4C1D-A0EC-EC659E9F1150}" type="datetimeFigureOut">
              <a:rPr lang="en-GB" smtClean="0"/>
              <a:pPr/>
              <a:t>28/08/2020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7638" y="4216030"/>
            <a:ext cx="3086100" cy="111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000" y="4216030"/>
            <a:ext cx="2052000" cy="111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7A04250-613F-4554-B44F-03A9E6B9A48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2000" y="914961"/>
            <a:ext cx="864000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52000" y="4176115"/>
            <a:ext cx="8640000" cy="5576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14" y="4358891"/>
            <a:ext cx="8641051" cy="533712"/>
          </a:xfrm>
          <a:prstGeom prst="rect">
            <a:avLst/>
          </a:prstGeom>
        </p:spPr>
      </p:pic>
      <p:pic>
        <p:nvPicPr>
          <p:cNvPr id="12" name="Picture 11" descr="A picture containing monitor, sign, computer, computer&#10;&#10;Description automatically generated">
            <a:extLst>
              <a:ext uri="{FF2B5EF4-FFF2-40B4-BE49-F238E27FC236}">
                <a16:creationId xmlns:a16="http://schemas.microsoft.com/office/drawing/2014/main" id="{659D34DC-6F8B-5846-B9AA-775AAD416A4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00" y="208800"/>
            <a:ext cx="800100" cy="800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57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251E-5691-6646-86A2-7C3427197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4000" y="463062"/>
            <a:ext cx="4932000" cy="832938"/>
          </a:xfrm>
        </p:spPr>
        <p:txBody>
          <a:bodyPr/>
          <a:lstStyle/>
          <a:p>
            <a:r>
              <a:rPr lang="en-US" dirty="0"/>
              <a:t>Smart therapeutics for a complex 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78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registration fee for participants includes: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2000" y="1080785"/>
            <a:ext cx="8640000" cy="2736000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Admission to all sessions (except workshops that require an additional fee)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Access to the Virtual Poster Gallery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Access to all submitted abstracts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99111"/>
      </p:ext>
    </p:extLst>
  </p:cSld>
  <p:clrMapOvr>
    <a:masterClrMapping/>
  </p:clrMapOvr>
</p:sld>
</file>

<file path=ppt/theme/theme1.xml><?xml version="1.0" encoding="utf-8"?>
<a:theme xmlns:a="http://schemas.openxmlformats.org/drawingml/2006/main" name="FIP theme">
  <a:themeElements>
    <a:clrScheme name="FIP PSWC Virtual 2020">
      <a:dk1>
        <a:srgbClr val="000000"/>
      </a:dk1>
      <a:lt1>
        <a:srgbClr val="FFFFFF"/>
      </a:lt1>
      <a:dk2>
        <a:srgbClr val="E12112"/>
      </a:dk2>
      <a:lt2>
        <a:srgbClr val="EEECEC"/>
      </a:lt2>
      <a:accent1>
        <a:srgbClr val="876EA3"/>
      </a:accent1>
      <a:accent2>
        <a:srgbClr val="3A5CA6"/>
      </a:accent2>
      <a:accent3>
        <a:srgbClr val="FF7BD8"/>
      </a:accent3>
      <a:accent4>
        <a:srgbClr val="45BFEB"/>
      </a:accent4>
      <a:accent5>
        <a:srgbClr val="97BF0D"/>
      </a:accent5>
      <a:accent6>
        <a:srgbClr val="003884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P_PSWC_2020_Virtual_Presentation_v1" id="{10807A1A-0686-8A4A-A07A-FE01C772096E}" vid="{18EE6288-DE41-2940-A0D5-94CA569683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F20F3B326914BAF9980C57E959F1E" ma:contentTypeVersion="12" ma:contentTypeDescription="Create a new document." ma:contentTypeScope="" ma:versionID="fe5ab8b85c4bf386ff5a6d61a94b560a">
  <xsd:schema xmlns:xsd="http://www.w3.org/2001/XMLSchema" xmlns:xs="http://www.w3.org/2001/XMLSchema" xmlns:p="http://schemas.microsoft.com/office/2006/metadata/properties" xmlns:ns2="63cfae83-fc86-410a-be9d-865ba8348f85" xmlns:ns3="68348291-eb11-489d-8590-95296afbe51a" targetNamespace="http://schemas.microsoft.com/office/2006/metadata/properties" ma:root="true" ma:fieldsID="fd1619745b98757c11557e67b43efe04" ns2:_="" ns3:_="">
    <xsd:import namespace="63cfae83-fc86-410a-be9d-865ba8348f85"/>
    <xsd:import namespace="68348291-eb11-489d-8590-95296afbe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fae83-fc86-410a-be9d-865ba8348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48291-eb11-489d-8590-95296afbe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A09243-18F7-435D-A17B-8B9468A0D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F5A273-8B42-42FA-ACFC-E1C4AFBF54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387BC-D7FF-479D-8B77-81E40C772A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fae83-fc86-410a-be9d-865ba8348f85"/>
    <ds:schemaRef ds:uri="68348291-eb11-489d-8590-95296afbe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FIP_PSWC_2020_Virtual_Presentation_v1</Template>
  <TotalTime>22</TotalTime>
  <Words>37</Words>
  <Application>Microsoft Office PowerPoint</Application>
  <PresentationFormat>On-screen Show (16:9)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FIP theme</vt:lpstr>
      <vt:lpstr>Smart therapeutics for a complex world</vt:lpstr>
      <vt:lpstr>The registration fee for participants includes:</vt:lpstr>
    </vt:vector>
  </TitlesOfParts>
  <Manager/>
  <Company>FIP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Carola van der Hoeff</dc:creator>
  <cp:keywords/>
  <dc:description>FIP PSWC 2020 Virtual 16:9 presentation_x000d_
Version 1 - August 2020_x000d_
Design: Carrie Zwarts_x000d_
Template: Ton Persoon</dc:description>
  <cp:lastModifiedBy>Daria Kargopoltseva</cp:lastModifiedBy>
  <cp:revision>1</cp:revision>
  <dcterms:created xsi:type="dcterms:W3CDTF">2020-08-26T11:53:53Z</dcterms:created>
  <dcterms:modified xsi:type="dcterms:W3CDTF">2020-08-28T13:44:19Z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0x010100E1FF20F3B326914BAF9980C57E959F1E</vt:lpwstr>
  </property>
</Properties>
</file>